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sldIdLst>
    <p:sldId id="266" r:id="rId2"/>
    <p:sldId id="262" r:id="rId3"/>
    <p:sldId id="258" r:id="rId4"/>
    <p:sldId id="263" r:id="rId5"/>
    <p:sldId id="261" r:id="rId6"/>
    <p:sldId id="264" r:id="rId7"/>
    <p:sldId id="275" r:id="rId8"/>
    <p:sldId id="269" r:id="rId9"/>
    <p:sldId id="270" r:id="rId10"/>
    <p:sldId id="278" r:id="rId11"/>
    <p:sldId id="279" r:id="rId12"/>
    <p:sldId id="271" r:id="rId13"/>
    <p:sldId id="272" r:id="rId14"/>
    <p:sldId id="274" r:id="rId15"/>
    <p:sldId id="273" r:id="rId16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81" d="100"/>
          <a:sy n="81" d="100"/>
        </p:scale>
        <p:origin x="-1896" y="-3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3124200"/>
            <a:ext cx="6477000" cy="1914144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5056632"/>
            <a:ext cx="6477000" cy="1174088"/>
          </a:xfrm>
        </p:spPr>
        <p:txBody>
          <a:bodyPr vert="horz" lIns="91440" tIns="0" rIns="45720" bIns="0" rtlCol="0">
            <a:norm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buSzPct val="90000"/>
              <a:buFontTx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00216"/>
            <a:ext cx="19842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988B85E7-18B0-5949-9625-DC8709407EE1}" type="datetimeFigureOut">
              <a:rPr kumimoji="1" lang="zh-CN" altLang="en-US" smtClean="0"/>
              <a:t>15/8/22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352" y="6300216"/>
            <a:ext cx="38130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300216"/>
            <a:ext cx="685800" cy="274320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15/8/22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tabLst/>
              <a:defRPr sz="1800"/>
            </a:lvl6pPr>
            <a:lvl7pPr marL="2290763" indent="-344488">
              <a:tabLst/>
              <a:defRPr sz="1800"/>
            </a:lvl7pPr>
            <a:lvl8pPr marL="2290763" indent="-344488">
              <a:tabLst/>
              <a:defRPr sz="1800"/>
            </a:lvl8pPr>
            <a:lvl9pPr marL="2290763" indent="-344488">
              <a:tabLst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15/8/22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15/8/22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15/8/22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690048"/>
            <a:ext cx="356393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50" y="368490"/>
            <a:ext cx="3566160" cy="562749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 marL="2290763" indent="-344488">
              <a:defRPr sz="2000"/>
            </a:lvl7pPr>
            <a:lvl8pPr marL="2290763" indent="-344488">
              <a:defRPr sz="2000"/>
            </a:lvl8pPr>
            <a:lvl9pPr marL="2290763" indent="-344488"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98" y="2866030"/>
            <a:ext cx="3563938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15/8/22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7546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7544" y="2699982"/>
            <a:ext cx="3566160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15/8/22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grpSp>
        <p:nvGrpSpPr>
          <p:cNvPr id="3" name="Group 7"/>
          <p:cNvGrpSpPr/>
          <p:nvPr/>
        </p:nvGrpSpPr>
        <p:grpSpPr>
          <a:xfrm rot="21421631">
            <a:off x="629028" y="505650"/>
            <a:ext cx="3850925" cy="5516274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4"/>
          </p:nvPr>
        </p:nvSpPr>
        <p:spPr>
          <a:xfrm rot="21421631">
            <a:off x="808793" y="667560"/>
            <a:ext cx="3468664" cy="512472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张图片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3"/>
          <p:cNvGrpSpPr/>
          <p:nvPr/>
        </p:nvGrpSpPr>
        <p:grpSpPr>
          <a:xfrm rot="21214351">
            <a:off x="313409" y="3520798"/>
            <a:ext cx="4088024" cy="302602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6"/>
          </p:nvPr>
        </p:nvSpPr>
        <p:spPr>
          <a:xfrm rot="21214351">
            <a:off x="491057" y="3682579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232774">
            <a:off x="169481" y="241256"/>
            <a:ext cx="4088024" cy="3026020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347129" y="403037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3434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3432" y="2699982"/>
            <a:ext cx="3566160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15/8/22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片(位于标题上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32774">
            <a:off x="2059282" y="379100"/>
            <a:ext cx="5031327" cy="3443312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8736"/>
            <a:ext cx="7315200" cy="98797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15/8/22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2248157" y="564564"/>
            <a:ext cx="4653577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张图片(位于标题上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grpSp>
        <p:nvGrpSpPr>
          <p:cNvPr id="3" name="Group 13"/>
          <p:cNvGrpSpPr/>
          <p:nvPr/>
        </p:nvGrpSpPr>
        <p:grpSpPr>
          <a:xfrm rot="21420000">
            <a:off x="113687" y="116368"/>
            <a:ext cx="3969060" cy="370536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7"/>
          </p:nvPr>
        </p:nvSpPr>
        <p:spPr>
          <a:xfrm rot="21420000">
            <a:off x="299151" y="304998"/>
            <a:ext cx="3598455" cy="3334235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360000">
            <a:off x="4165479" y="323141"/>
            <a:ext cx="4792693" cy="3443312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6"/>
          </p:nvPr>
        </p:nvSpPr>
        <p:spPr>
          <a:xfrm rot="360000">
            <a:off x="4336486" y="507668"/>
            <a:ext cx="4432860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6106"/>
            <a:ext cx="7315200" cy="99060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15/8/22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15/8/22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15/8/22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51682" y="450851"/>
            <a:ext cx="846083" cy="5357812"/>
          </a:xfrm>
        </p:spPr>
        <p:txBody>
          <a:bodyPr vert="eaVert" anchor="t" anchorCtr="0"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450851"/>
            <a:ext cx="5943600" cy="535781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15/8/22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(带水印)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122215" y="3200400"/>
            <a:ext cx="8021782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0813" y="3833095"/>
            <a:ext cx="4724400" cy="1209964"/>
          </a:xfrm>
        </p:spPr>
        <p:txBody>
          <a:bodyPr lIns="45720" tIns="0" rIns="45720" bIns="0" anchor="b" anchorCtr="0">
            <a:noAutofit/>
          </a:bodyPr>
          <a:lstStyle>
            <a:lvl1pPr algn="l">
              <a:lnSpc>
                <a:spcPts val="5000"/>
              </a:lnSpc>
              <a:defRPr sz="4600"/>
            </a:lvl1pPr>
          </a:lstStyle>
          <a:p>
            <a:r>
              <a:rPr lang="zh-CN" altLang="en-US" smtClean="0"/>
              <a:t>单击此处编辑母版标题样式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0813" y="5056909"/>
            <a:ext cx="4724400" cy="1156586"/>
          </a:xfrm>
        </p:spPr>
        <p:txBody>
          <a:bodyPr lIns="91440" tIns="0" rIns="45720" bIns="0">
            <a:normAutofit/>
          </a:bodyPr>
          <a:lstStyle>
            <a:lvl1pPr marL="0" indent="0" algn="l">
              <a:lnSpc>
                <a:spcPts val="2600"/>
              </a:lnSpc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98744"/>
            <a:ext cx="1981200" cy="273050"/>
          </a:xfrm>
        </p:spPr>
        <p:txBody>
          <a:bodyPr/>
          <a:lstStyle>
            <a:lvl1pPr algn="l">
              <a:defRPr sz="1100">
                <a:latin typeface="Rockwell" pitchFamily="18" charset="0"/>
              </a:defRPr>
            </a:lvl1pPr>
          </a:lstStyle>
          <a:p>
            <a:fld id="{988B85E7-18B0-5949-9625-DC8709407EE1}" type="datetimeFigureOut">
              <a:rPr kumimoji="1" lang="zh-CN" altLang="en-US" smtClean="0"/>
              <a:t>15/8/22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400" y="6298744"/>
            <a:ext cx="3810000" cy="273050"/>
          </a:xfrm>
        </p:spPr>
        <p:txBody>
          <a:bodyPr/>
          <a:lstStyle>
            <a:lvl1pPr algn="l">
              <a:defRPr/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4856" y="6312392"/>
            <a:ext cx="685800" cy="265089"/>
          </a:xfrm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94560"/>
            <a:ext cx="7772400" cy="1362075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57016"/>
            <a:ext cx="7772400" cy="987552"/>
          </a:xfrm>
        </p:spPr>
        <p:txBody>
          <a:bodyPr vert="horz" lIns="91440" tIns="0" rIns="45720" bIns="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SzPct val="90000"/>
              <a:buFontTx/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15/8/22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(带水印)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12693" y="1689847"/>
            <a:ext cx="8431303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196353"/>
            <a:ext cx="5334000" cy="1362075"/>
          </a:xfrm>
        </p:spPr>
        <p:txBody>
          <a:bodyPr lIns="45720" tIns="0" rIns="45720" bIns="0" anchor="b" anchorCtr="0"/>
          <a:lstStyle>
            <a:lvl1pPr algn="l">
              <a:lnSpc>
                <a:spcPts val="5000"/>
              </a:lnSpc>
              <a:defRPr sz="4600" b="1" cap="none" baseline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60618"/>
            <a:ext cx="5334000" cy="983087"/>
          </a:xfrm>
        </p:spPr>
        <p:txBody>
          <a:bodyPr tIns="0" rIns="45720" bIns="0" anchor="t" anchorCtr="0"/>
          <a:lstStyle>
            <a:lvl1pPr marL="0" indent="0"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15/8/22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(带图片)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2775" y="4069804"/>
            <a:ext cx="553878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600" b="1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1240000">
            <a:off x="654352" y="445180"/>
            <a:ext cx="5416247" cy="3630168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1240000">
            <a:off x="857677" y="632632"/>
            <a:ext cx="5009597" cy="325526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58117" y="5230906"/>
            <a:ext cx="5532958" cy="865093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15/8/22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15/8/22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326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7367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290763" indent="-344488"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0247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6514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290763" indent="-344488"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15/8/22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1" name="Picture 10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3" name="Picture 12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  <p:pic>
        <p:nvPicPr>
          <p:cNvPr id="12" name="Picture 11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4" name="Picture 13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项内容、顶部和底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15/8/22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6.png"/><Relationship Id="rId23" Type="http://schemas.openxmlformats.org/officeDocument/2006/relationships/image" Target="../media/image7.png"/><Relationship Id="rId24" Type="http://schemas.openxmlformats.org/officeDocument/2006/relationships/image" Target="../media/image8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735138"/>
            <a:ext cx="7313613" cy="4056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988B85E7-18B0-5949-9625-DC8709407EE1}" type="datetimeFigureOut">
              <a:rPr kumimoji="1" lang="zh-CN" altLang="en-US" smtClean="0"/>
              <a:t>15/8/22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</a:lstStyle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63550" indent="-463550" algn="l" defTabSz="914400" rtl="0" eaLnBrk="1" latinLnBrk="0" hangingPunct="1">
        <a:spcBef>
          <a:spcPts val="2000"/>
        </a:spcBef>
        <a:buSzPct val="90000"/>
        <a:buFontTx/>
        <a:buBlip>
          <a:blip r:embed="rId22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SzPct val="90000"/>
        <a:buFontTx/>
        <a:buBlip>
          <a:blip r:embed="rId23"/>
        </a:buBlip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7025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938338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ct val="20000"/>
        </a:spcBef>
        <a:buSzPct val="90000"/>
        <a:buFontTx/>
        <a:buBlip>
          <a:blip r:embed="rId22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ct val="20000"/>
        </a:spcBef>
        <a:buSzPct val="90000"/>
        <a:buFontTx/>
        <a:buBlip>
          <a:blip r:embed="rId24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ct val="20000"/>
        </a:spcBef>
        <a:buSzPct val="90000"/>
        <a:buFontTx/>
        <a:buBlip>
          <a:blip r:embed="rId22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ct val="20000"/>
        </a:spcBef>
        <a:buSzPct val="90000"/>
        <a:buFontTx/>
        <a:buBlip>
          <a:blip r:embed="rId23"/>
        </a:buBlip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microsoft.com/office/2007/relationships/hdphoto" Target="../media/hdphoto1.wdp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microsoft.com/office/2007/relationships/hdphoto" Target="../media/hdphoto15.wdp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microsoft.com/office/2007/relationships/hdphoto" Target="../media/hdphoto16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microsoft.com/office/2007/relationships/hdphoto" Target="../media/hdphoto17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microsoft.com/office/2007/relationships/hdphoto" Target="../media/hdphoto2.wdp"/><Relationship Id="rId6" Type="http://schemas.openxmlformats.org/officeDocument/2006/relationships/image" Target="../media/image19.png"/><Relationship Id="rId7" Type="http://schemas.microsoft.com/office/2007/relationships/hdphoto" Target="../media/hdphoto18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23.png"/><Relationship Id="rId5" Type="http://schemas.microsoft.com/office/2007/relationships/hdphoto" Target="../media/hdphoto19.wdp"/><Relationship Id="rId6" Type="http://schemas.openxmlformats.org/officeDocument/2006/relationships/image" Target="../media/image25.png"/><Relationship Id="rId7" Type="http://schemas.microsoft.com/office/2007/relationships/hdphoto" Target="../media/hdphoto20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41.png"/><Relationship Id="rId5" Type="http://schemas.microsoft.com/office/2007/relationships/hdphoto" Target="../media/hdphoto14.wdp"/><Relationship Id="rId6" Type="http://schemas.openxmlformats.org/officeDocument/2006/relationships/image" Target="../media/image29.png"/><Relationship Id="rId7" Type="http://schemas.microsoft.com/office/2007/relationships/hdphoto" Target="../media/hdphoto8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microsoft.com/office/2007/relationships/hdphoto" Target="../media/hdphoto2.wdp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microsoft.com/office/2007/relationships/hdphoto" Target="../media/hdphoto3.wdp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microsoft.com/office/2007/relationships/hdphoto" Target="../media/hdphoto4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microsoft.com/office/2007/relationships/hdphoto" Target="../media/hdphoto5.wdp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microsoft.com/office/2007/relationships/hdphoto" Target="../media/hdphoto6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microsoft.com/office/2007/relationships/hdphoto" Target="../media/hdphoto7.wdp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microsoft.com/office/2007/relationships/hdphoto" Target="../media/hdphoto8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microsoft.com/office/2007/relationships/hdphoto" Target="../media/hdphoto9.wdp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microsoft.com/office/2007/relationships/hdphoto" Target="../media/hdphoto10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microsoft.com/office/2007/relationships/hdphoto" Target="../media/hdphoto11.wdp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microsoft.com/office/2007/relationships/hdphoto" Target="../media/hdphoto12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microsoft.com/office/2007/relationships/hdphoto" Target="../media/hdphoto13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microsoft.com/office/2007/relationships/hdphoto" Target="../media/hdphoto14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眼球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7761"/>
            <a:ext cx="4615569" cy="3600000"/>
          </a:xfrm>
          <a:prstGeom prst="rect">
            <a:avLst/>
          </a:prstGeom>
        </p:spPr>
      </p:pic>
      <p:pic>
        <p:nvPicPr>
          <p:cNvPr id="3" name="图片 2" descr="眼球w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92" b="95775" l="1713" r="96419">
                        <a14:foregroundMark x1="44603" y1="8716" x2="44603" y2="8716"/>
                        <a14:foregroundMark x1="36741" y1="21324" x2="36741" y2="21324"/>
                        <a14:foregroundMark x1="11546" y1="48370" x2="33524" y2="53859"/>
                        <a14:foregroundMark x1="19408" y1="45143" x2="40322" y2="26580"/>
                        <a14:foregroundMark x1="43721" y1="23852" x2="69434" y2="36228"/>
                        <a14:foregroundMark x1="85340" y1="44012" x2="85340" y2="44012"/>
                        <a14:foregroundMark x1="75350" y1="42415" x2="62481" y2="70359"/>
                        <a14:foregroundMark x1="19227" y1="53626" x2="34951" y2="71490"/>
                        <a14:foregroundMark x1="37104" y1="72655" x2="61235" y2="70592"/>
                        <a14:foregroundMark x1="61391" y1="40120" x2="58018" y2="74251"/>
                        <a14:foregroundMark x1="55501" y1="65536" x2="32278" y2="70359"/>
                        <a14:foregroundMark x1="39076" y1="67166" x2="31552" y2="37359"/>
                        <a14:foregroundMark x1="34951" y1="39887" x2="53191" y2="318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569" y="1077761"/>
            <a:ext cx="4615569" cy="3600000"/>
          </a:xfrm>
          <a:prstGeom prst="rect">
            <a:avLst/>
          </a:prstGeom>
        </p:spPr>
      </p:pic>
      <p:pic>
        <p:nvPicPr>
          <p:cNvPr id="7" name="图片 6" descr="眼球w.png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578" b="74351" l="28957" r="66502">
                        <a14:foregroundMark x1="40581" y1="35862" x2="33965" y2="47106"/>
                        <a14:foregroundMark x1="32901" y1="46174" x2="37001" y2="64039"/>
                        <a14:foregroundMark x1="37364" y1="64737" x2="49325" y2="69993"/>
                        <a14:foregroundMark x1="41827" y1="69095" x2="41827" y2="69095"/>
                        <a14:foregroundMark x1="51116" y1="70226" x2="62195" y2="57851"/>
                        <a14:foregroundMark x1="58796" y1="64970" x2="61858" y2="46873"/>
                        <a14:foregroundMark x1="62922" y1="54657" x2="57732" y2="35196"/>
                        <a14:foregroundMark x1="63103" y1="45941" x2="48262" y2="32435"/>
                        <a14:foregroundMark x1="55241" y1="33134" x2="39517" y2="34963"/>
                        <a14:foregroundMark x1="50415" y1="31071" x2="41308" y2="32901"/>
                        <a14:foregroundMark x1="32719" y1="53061" x2="35392" y2="617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222" t="26774" r="31985" b="23077"/>
          <a:stretch/>
        </p:blipFill>
        <p:spPr>
          <a:xfrm>
            <a:off x="3610371" y="4167019"/>
            <a:ext cx="1836672" cy="18053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109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hopper近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9" r="26895"/>
          <a:stretch/>
        </p:blipFill>
        <p:spPr>
          <a:xfrm>
            <a:off x="297875" y="956474"/>
            <a:ext cx="2335974" cy="4962144"/>
          </a:xfrm>
          <a:prstGeom prst="rect">
            <a:avLst/>
          </a:prstGeom>
        </p:spPr>
      </p:pic>
      <p:pic>
        <p:nvPicPr>
          <p:cNvPr id="3" name="图片 2" descr="chopper近w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78" b="94165" l="9975" r="89994">
                        <a14:foregroundMark x1="56883" y1="45178" x2="56883" y2="45178"/>
                        <a14:foregroundMark x1="53282" y1="51812" x2="32282" y2="84674"/>
                        <a14:foregroundMark x1="43786" y1="81849" x2="41491" y2="89097"/>
                        <a14:foregroundMark x1="32632" y1="85319" x2="43786" y2="897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28" r="25754"/>
          <a:stretch/>
        </p:blipFill>
        <p:spPr>
          <a:xfrm>
            <a:off x="2147841" y="956474"/>
            <a:ext cx="2320296" cy="4962144"/>
          </a:xfrm>
          <a:prstGeom prst="rect">
            <a:avLst/>
          </a:prstGeom>
        </p:spPr>
      </p:pic>
      <p:pic>
        <p:nvPicPr>
          <p:cNvPr id="4" name="图片 3" descr="冲洗针头t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5" r="71470" b="26726"/>
          <a:stretch/>
        </p:blipFill>
        <p:spPr>
          <a:xfrm>
            <a:off x="4969821" y="1149440"/>
            <a:ext cx="1735240" cy="4576212"/>
          </a:xfrm>
          <a:prstGeom prst="rect">
            <a:avLst/>
          </a:prstGeom>
        </p:spPr>
      </p:pic>
      <p:pic>
        <p:nvPicPr>
          <p:cNvPr id="5" name="图片 4" descr="冲洗针头w.png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56" b="89995" l="9515" r="89997">
                        <a14:foregroundMark x1="22263" y1="46901" x2="22263" y2="46901"/>
                        <a14:foregroundMark x1="16925" y1="63202" x2="23779" y2="635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16" r="68934" b="30492"/>
          <a:stretch/>
        </p:blipFill>
        <p:spPr>
          <a:xfrm>
            <a:off x="7023594" y="1267040"/>
            <a:ext cx="1787255" cy="434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81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结膜剪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3274"/>
            <a:ext cx="5937504" cy="5535168"/>
          </a:xfrm>
          <a:prstGeom prst="rect">
            <a:avLst/>
          </a:prstGeom>
        </p:spPr>
      </p:pic>
      <p:pic>
        <p:nvPicPr>
          <p:cNvPr id="3" name="图片 2" descr="结膜剪w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65" b="89978" l="9985" r="89990">
                        <a14:foregroundMark x1="33111" y1="11619" x2="41016" y2="77616"/>
                        <a14:foregroundMark x1="52900" y1="74780" x2="43917" y2="49009"/>
                        <a14:foregroundMark x1="26489" y1="11619" x2="26489" y2="116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861" y="940795"/>
            <a:ext cx="5937504" cy="553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67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860612" y="816747"/>
            <a:ext cx="7818973" cy="6041253"/>
            <a:chOff x="860612" y="816747"/>
            <a:chExt cx="7818973" cy="6041253"/>
          </a:xfrm>
        </p:grpSpPr>
        <p:pic>
          <p:nvPicPr>
            <p:cNvPr id="2" name="图片 1" descr="眼球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612" y="816747"/>
              <a:ext cx="7745506" cy="6041253"/>
            </a:xfrm>
            <a:prstGeom prst="rect">
              <a:avLst/>
            </a:prstGeom>
          </p:spPr>
        </p:pic>
        <p:pic>
          <p:nvPicPr>
            <p:cNvPr id="3" name="图片 2" descr="开睑器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98" r="28183"/>
            <a:stretch/>
          </p:blipFill>
          <p:spPr>
            <a:xfrm>
              <a:off x="2716738" y="1385508"/>
              <a:ext cx="5962847" cy="52610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8357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860612" y="816747"/>
            <a:ext cx="7818973" cy="6041253"/>
            <a:chOff x="860612" y="816747"/>
            <a:chExt cx="7818973" cy="6041253"/>
          </a:xfrm>
        </p:grpSpPr>
        <p:pic>
          <p:nvPicPr>
            <p:cNvPr id="2" name="图片 1" descr="眼球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612" y="816747"/>
              <a:ext cx="7745506" cy="6041253"/>
            </a:xfrm>
            <a:prstGeom prst="rect">
              <a:avLst/>
            </a:prstGeom>
          </p:spPr>
        </p:pic>
        <p:pic>
          <p:nvPicPr>
            <p:cNvPr id="3" name="图片 2" descr="开睑器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98" r="28183"/>
            <a:stretch/>
          </p:blipFill>
          <p:spPr>
            <a:xfrm>
              <a:off x="2716738" y="1385508"/>
              <a:ext cx="5962847" cy="5261045"/>
            </a:xfrm>
            <a:prstGeom prst="rect">
              <a:avLst/>
            </a:prstGeom>
          </p:spPr>
        </p:pic>
      </p:grpSp>
      <p:pic>
        <p:nvPicPr>
          <p:cNvPr id="5" name="图片 4" descr="3.2刀w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51" b="93529" l="6000" r="90000">
                        <a14:foregroundMark x1="14138" y1="27187" x2="13862" y2="85936"/>
                        <a14:foregroundMark x1="16172" y1="19884" x2="16172" y2="28416"/>
                        <a14:foregroundMark x1="12966" y1="69848" x2="15310" y2="70607"/>
                        <a14:foregroundMark x1="15103" y1="65365" x2="15103" y2="65365"/>
                        <a14:foregroundMark x1="15103" y1="61388" x2="15103" y2="61388"/>
                        <a14:foregroundMark x1="10586" y1="87021" x2="17690" y2="87274"/>
                        <a14:foregroundMark x1="17690" y1="81779" x2="17448" y2="85286"/>
                        <a14:foregroundMark x1="10586" y1="89262" x2="18655" y2="892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2090"/>
          <a:stretch/>
        </p:blipFill>
        <p:spPr>
          <a:xfrm rot="19904880">
            <a:off x="4927187" y="3773429"/>
            <a:ext cx="1233535" cy="421538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 rot="19992137">
            <a:off x="4701881" y="4628857"/>
            <a:ext cx="682192" cy="388362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 descr="15度刀w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8256" l="9857" r="89905">
                        <a14:foregroundMark x1="51781" y1="17203" x2="48575" y2="83937"/>
                        <a14:foregroundMark x1="37055" y1="88799" x2="59976" y2="887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90889">
            <a:off x="1831412" y="3147002"/>
            <a:ext cx="1283208" cy="454456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 rot="3081500">
            <a:off x="3503220" y="4457683"/>
            <a:ext cx="279750" cy="155753"/>
          </a:xfrm>
          <a:prstGeom prst="rect">
            <a:avLst/>
          </a:prstGeom>
          <a:solidFill>
            <a:srgbClr val="BFBFBF">
              <a:alpha val="59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0450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860612" y="816747"/>
            <a:ext cx="7818973" cy="6041253"/>
            <a:chOff x="860612" y="816747"/>
            <a:chExt cx="7818973" cy="6041253"/>
          </a:xfrm>
        </p:grpSpPr>
        <p:pic>
          <p:nvPicPr>
            <p:cNvPr id="2" name="图片 1" descr="眼球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612" y="816747"/>
              <a:ext cx="7745506" cy="6041253"/>
            </a:xfrm>
            <a:prstGeom prst="rect">
              <a:avLst/>
            </a:prstGeom>
          </p:spPr>
        </p:pic>
        <p:pic>
          <p:nvPicPr>
            <p:cNvPr id="3" name="图片 2" descr="开睑器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98" r="28183"/>
            <a:stretch/>
          </p:blipFill>
          <p:spPr>
            <a:xfrm>
              <a:off x="2716738" y="1385508"/>
              <a:ext cx="5962847" cy="526104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 rot="19992137">
            <a:off x="4701881" y="4628857"/>
            <a:ext cx="682192" cy="388362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 rot="3081500">
            <a:off x="3503220" y="4457683"/>
            <a:ext cx="279750" cy="155753"/>
          </a:xfrm>
          <a:prstGeom prst="rect">
            <a:avLst/>
          </a:prstGeom>
          <a:solidFill>
            <a:srgbClr val="BFBFBF">
              <a:alpha val="59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 descr="镊子w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31" b="89954" l="3144" r="89990">
                        <a14:foregroundMark x1="33627" y1="50346" x2="86645" y2="49538"/>
                        <a14:foregroundMark x1="52163" y1="60624" x2="57545" y2="606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10436">
            <a:off x="-1543802" y="5674108"/>
            <a:ext cx="6059424" cy="1319784"/>
          </a:xfrm>
          <a:prstGeom prst="rect">
            <a:avLst/>
          </a:prstGeom>
        </p:spPr>
      </p:pic>
      <p:pic>
        <p:nvPicPr>
          <p:cNvPr id="10" name="图片 9" descr="撕囊镊w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57" b="89875" l="3570" r="96430">
                        <a14:foregroundMark x1="32749" y1="59857" x2="87583" y2="56183"/>
                        <a14:foregroundMark x1="54146" y1="70968" x2="59933" y2="70341"/>
                        <a14:foregroundMark x1="10466" y1="40771" x2="10466" y2="40771"/>
                        <a14:foregroundMark x1="24656" y1="58065" x2="24656" y2="580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8714">
            <a:off x="3449417" y="5080736"/>
            <a:ext cx="6873240" cy="170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124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860612" y="816747"/>
            <a:ext cx="7818973" cy="6041253"/>
            <a:chOff x="860612" y="816747"/>
            <a:chExt cx="7818973" cy="6041253"/>
          </a:xfrm>
        </p:grpSpPr>
        <p:pic>
          <p:nvPicPr>
            <p:cNvPr id="2" name="图片 1" descr="眼球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612" y="816747"/>
              <a:ext cx="7745506" cy="6041253"/>
            </a:xfrm>
            <a:prstGeom prst="rect">
              <a:avLst/>
            </a:prstGeom>
          </p:spPr>
        </p:pic>
        <p:pic>
          <p:nvPicPr>
            <p:cNvPr id="3" name="图片 2" descr="开睑器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98" r="28183"/>
            <a:stretch/>
          </p:blipFill>
          <p:spPr>
            <a:xfrm>
              <a:off x="2716738" y="1385508"/>
              <a:ext cx="5962847" cy="5261045"/>
            </a:xfrm>
            <a:prstGeom prst="rect">
              <a:avLst/>
            </a:prstGeom>
          </p:spPr>
        </p:pic>
      </p:grpSp>
      <p:sp>
        <p:nvSpPr>
          <p:cNvPr id="8" name="矩形 7"/>
          <p:cNvSpPr/>
          <p:nvPr/>
        </p:nvSpPr>
        <p:spPr>
          <a:xfrm rot="3081500">
            <a:off x="3503220" y="4457683"/>
            <a:ext cx="279750" cy="155753"/>
          </a:xfrm>
          <a:prstGeom prst="rect">
            <a:avLst/>
          </a:prstGeom>
          <a:solidFill>
            <a:srgbClr val="BFBFBF">
              <a:alpha val="59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 descr="phacow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48" b="89965" l="2343" r="90000">
                        <a14:foregroundMark x1="6498" y1="45329" x2="6498" y2="45329"/>
                        <a14:foregroundMark x1="10169" y1="41176" x2="10169" y2="41176"/>
                        <a14:foregroundMark x1="6836" y1="51298" x2="75531" y2="45934"/>
                        <a14:foregroundMark x1="8671" y1="37543" x2="7995" y2="512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54841">
            <a:off x="3423156" y="4756936"/>
            <a:ext cx="3601850" cy="100573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 rot="19992137">
            <a:off x="4697841" y="4611897"/>
            <a:ext cx="615038" cy="422282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 descr="chopperw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2323" r="89981">
                        <a14:foregroundMark x1="27662" y1="58649" x2="53824" y2="595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48630" flipH="1">
            <a:off x="-1987889" y="4887545"/>
            <a:ext cx="7638610" cy="136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67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开睑器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8" r="28183"/>
          <a:stretch/>
        </p:blipFill>
        <p:spPr>
          <a:xfrm>
            <a:off x="1301413" y="1416996"/>
            <a:ext cx="5058718" cy="446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9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.2刀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625"/>
          <a:stretch/>
        </p:blipFill>
        <p:spPr>
          <a:xfrm>
            <a:off x="322430" y="1296310"/>
            <a:ext cx="1209879" cy="4215384"/>
          </a:xfrm>
          <a:prstGeom prst="rect">
            <a:avLst/>
          </a:prstGeom>
        </p:spPr>
      </p:pic>
      <p:pic>
        <p:nvPicPr>
          <p:cNvPr id="3" name="图片 2" descr="3.2刀w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51" b="93529" l="6000" r="90000">
                        <a14:foregroundMark x1="14138" y1="27187" x2="13862" y2="85936"/>
                        <a14:foregroundMark x1="16172" y1="19884" x2="16172" y2="28416"/>
                        <a14:foregroundMark x1="12966" y1="69848" x2="15310" y2="70607"/>
                        <a14:foregroundMark x1="15103" y1="65365" x2="15103" y2="65365"/>
                        <a14:foregroundMark x1="15103" y1="61388" x2="15103" y2="61388"/>
                        <a14:foregroundMark x1="10586" y1="87021" x2="17690" y2="87274"/>
                        <a14:foregroundMark x1="17690" y1="81779" x2="17448" y2="85286"/>
                        <a14:foregroundMark x1="10586" y1="89262" x2="18655" y2="892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2090"/>
          <a:stretch/>
        </p:blipFill>
        <p:spPr>
          <a:xfrm>
            <a:off x="1442757" y="1296310"/>
            <a:ext cx="1233535" cy="4215384"/>
          </a:xfrm>
          <a:prstGeom prst="rect">
            <a:avLst/>
          </a:prstGeom>
        </p:spPr>
      </p:pic>
      <p:pic>
        <p:nvPicPr>
          <p:cNvPr id="4" name="图片 3" descr="15度刀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292" y="1131718"/>
            <a:ext cx="1283208" cy="4544568"/>
          </a:xfrm>
          <a:prstGeom prst="rect">
            <a:avLst/>
          </a:prstGeom>
        </p:spPr>
      </p:pic>
      <p:pic>
        <p:nvPicPr>
          <p:cNvPr id="5" name="图片 4" descr="15度刀w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8256" l="9857" r="89905">
                        <a14:foregroundMark x1="51781" y1="17203" x2="48575" y2="83937"/>
                        <a14:foregroundMark x1="37055" y1="88799" x2="59976" y2="887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500" y="1131718"/>
            <a:ext cx="1283208" cy="4544568"/>
          </a:xfrm>
          <a:prstGeom prst="rect">
            <a:avLst/>
          </a:prstGeom>
        </p:spPr>
      </p:pic>
      <p:pic>
        <p:nvPicPr>
          <p:cNvPr id="6" name="图片 5" descr="板层刀t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436"/>
          <a:stretch/>
        </p:blipFill>
        <p:spPr>
          <a:xfrm>
            <a:off x="5394567" y="1107334"/>
            <a:ext cx="1322403" cy="4593336"/>
          </a:xfrm>
          <a:prstGeom prst="rect">
            <a:avLst/>
          </a:prstGeom>
        </p:spPr>
      </p:pic>
      <p:pic>
        <p:nvPicPr>
          <p:cNvPr id="7" name="图片 6" descr="板层刀w.png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8308" l="2065" r="27446">
                        <a14:foregroundMark x1="13882" y1="21765" x2="14549" y2="71334"/>
                        <a14:foregroundMark x1="13469" y1="11911" x2="14771" y2="19011"/>
                        <a14:foregroundMark x1="11690" y1="72926" x2="16963" y2="89383"/>
                        <a14:foregroundMark x1="11055" y1="90080" x2="17186" y2="905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2982"/>
          <a:stretch/>
        </p:blipFill>
        <p:spPr>
          <a:xfrm>
            <a:off x="6848124" y="1107334"/>
            <a:ext cx="1296202" cy="459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1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镊子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927" y="3688902"/>
            <a:ext cx="6059424" cy="1319784"/>
          </a:xfrm>
          <a:prstGeom prst="rect">
            <a:avLst/>
          </a:prstGeom>
        </p:spPr>
      </p:pic>
      <p:pic>
        <p:nvPicPr>
          <p:cNvPr id="3" name="图片 2" descr="镊子w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1" b="89954" l="3144" r="89990">
                        <a14:foregroundMark x1="33627" y1="50346" x2="86645" y2="49538"/>
                        <a14:foregroundMark x1="52163" y1="60624" x2="57545" y2="606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927" y="4844903"/>
            <a:ext cx="6059424" cy="1319784"/>
          </a:xfrm>
          <a:prstGeom prst="rect">
            <a:avLst/>
          </a:prstGeom>
        </p:spPr>
      </p:pic>
      <p:pic>
        <p:nvPicPr>
          <p:cNvPr id="4" name="图片 3" descr="撕囊镊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927" y="614900"/>
            <a:ext cx="6873240" cy="1700784"/>
          </a:xfrm>
          <a:prstGeom prst="rect">
            <a:avLst/>
          </a:prstGeom>
        </p:spPr>
      </p:pic>
      <p:pic>
        <p:nvPicPr>
          <p:cNvPr id="5" name="图片 4" descr="撕囊镊w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57" b="89875" l="3570" r="96430">
                        <a14:foregroundMark x1="32749" y1="59857" x2="87583" y2="56183"/>
                        <a14:foregroundMark x1="54146" y1="70968" x2="59933" y2="70341"/>
                        <a14:foregroundMark x1="10466" y1="40771" x2="10466" y2="40771"/>
                        <a14:foregroundMark x1="24656" y1="58065" x2="24656" y2="580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927" y="2151901"/>
            <a:ext cx="6873240" cy="170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9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晶体调位钩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183" y="470505"/>
            <a:ext cx="5830824" cy="1246632"/>
          </a:xfrm>
          <a:prstGeom prst="rect">
            <a:avLst/>
          </a:prstGeom>
        </p:spPr>
      </p:pic>
      <p:pic>
        <p:nvPicPr>
          <p:cNvPr id="3" name="图片 2" descr="晶体调位钩w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02" b="89976" l="2614" r="89990">
                        <a14:foregroundMark x1="30345" y1="62714" x2="67407" y2="62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183" y="1600305"/>
            <a:ext cx="5830824" cy="1246632"/>
          </a:xfrm>
          <a:prstGeom prst="rect">
            <a:avLst/>
          </a:prstGeom>
        </p:spPr>
      </p:pic>
      <p:pic>
        <p:nvPicPr>
          <p:cNvPr id="4" name="图片 3" descr="choppe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183" y="3721934"/>
            <a:ext cx="6297168" cy="1127760"/>
          </a:xfrm>
          <a:prstGeom prst="rect">
            <a:avLst/>
          </a:prstGeom>
        </p:spPr>
      </p:pic>
      <p:pic>
        <p:nvPicPr>
          <p:cNvPr id="5" name="图片 4" descr="chopperw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2323" r="89981">
                        <a14:foregroundMark x1="27662" y1="58649" x2="53824" y2="595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183" y="4849694"/>
            <a:ext cx="6297168" cy="112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9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三片式IOL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790" y="745187"/>
            <a:ext cx="2461602" cy="4463995"/>
          </a:xfrm>
          <a:prstGeom prst="rect">
            <a:avLst/>
          </a:prstGeom>
        </p:spPr>
      </p:pic>
      <p:pic>
        <p:nvPicPr>
          <p:cNvPr id="3" name="图片 2" descr="三片式IOLw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78" b="99880" l="9924" r="89913">
                        <a14:foregroundMark x1="27549" y1="35825" x2="70879" y2="61992"/>
                        <a14:foregroundMark x1="75000" y1="37051" x2="27928" y2="619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692" y="745187"/>
            <a:ext cx="2461602" cy="4463995"/>
          </a:xfrm>
          <a:prstGeom prst="rect">
            <a:avLst/>
          </a:prstGeom>
        </p:spPr>
      </p:pic>
      <p:pic>
        <p:nvPicPr>
          <p:cNvPr id="4" name="图片 3" descr="一片式IOLt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12"/>
          <a:stretch/>
        </p:blipFill>
        <p:spPr>
          <a:xfrm>
            <a:off x="4331174" y="756716"/>
            <a:ext cx="2562240" cy="4440936"/>
          </a:xfrm>
          <a:prstGeom prst="rect">
            <a:avLst/>
          </a:prstGeom>
        </p:spPr>
      </p:pic>
      <p:pic>
        <p:nvPicPr>
          <p:cNvPr id="5" name="图片 4" descr="一片式IOLw.png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981" b="93548" l="3862" r="42218">
                        <a14:foregroundMark x1="13809" y1="10604" x2="24693" y2="13178"/>
                        <a14:foregroundMark x1="25688" y1="14139" x2="33967" y2="24537"/>
                        <a14:foregroundMark x1="35576" y1="31160" x2="14219" y2="68497"/>
                        <a14:foregroundMark x1="11791" y1="38469" x2="34962" y2="60226"/>
                        <a14:foregroundMark x1="10796" y1="52917" x2="38180" y2="46980"/>
                        <a14:foregroundMark x1="15009" y1="73919" x2="25278" y2="87406"/>
                        <a14:foregroundMark x1="26887" y1="88126" x2="35167" y2="897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338"/>
          <a:stretch/>
        </p:blipFill>
        <p:spPr>
          <a:xfrm>
            <a:off x="6622295" y="756716"/>
            <a:ext cx="2534799" cy="444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9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HOYAIOL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92"/>
          <a:stretch/>
        </p:blipFill>
        <p:spPr>
          <a:xfrm>
            <a:off x="157440" y="1217329"/>
            <a:ext cx="2115893" cy="3959992"/>
          </a:xfrm>
          <a:prstGeom prst="rect">
            <a:avLst/>
          </a:prstGeom>
        </p:spPr>
      </p:pic>
      <p:pic>
        <p:nvPicPr>
          <p:cNvPr id="3" name="图片 2" descr="HOYAIOLw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74" b="94680" l="6091" r="54624">
                        <a14:foregroundMark x1="23438" y1="9533" x2="39031" y2="14822"/>
                        <a14:foregroundMark x1="45823" y1="25000" x2="12883" y2="69034"/>
                        <a14:foregroundMark x1="41231" y1="38961" x2="35938" y2="64391"/>
                        <a14:foregroundMark x1="13106" y1="72632" x2="18367" y2="81550"/>
                        <a14:foregroundMark x1="34407" y1="87454" x2="27392" y2="872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071"/>
          <a:stretch/>
        </p:blipFill>
        <p:spPr>
          <a:xfrm>
            <a:off x="2427698" y="1217329"/>
            <a:ext cx="2135794" cy="3959992"/>
          </a:xfrm>
          <a:prstGeom prst="rect">
            <a:avLst/>
          </a:prstGeom>
        </p:spPr>
      </p:pic>
      <p:pic>
        <p:nvPicPr>
          <p:cNvPr id="4" name="图片 3" descr="晶体植入tipt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495"/>
          <a:stretch/>
        </p:blipFill>
        <p:spPr>
          <a:xfrm>
            <a:off x="5344714" y="1235937"/>
            <a:ext cx="1710729" cy="3922776"/>
          </a:xfrm>
          <a:prstGeom prst="rect">
            <a:avLst/>
          </a:prstGeom>
        </p:spPr>
      </p:pic>
      <p:pic>
        <p:nvPicPr>
          <p:cNvPr id="5" name="图片 4" descr="晶体植入tipw.png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51" b="89977" l="4190" r="25368">
                        <a14:foregroundMark x1="10310" y1="40676" x2="10310" y2="40676"/>
                        <a14:foregroundMark x1="11199" y1="32090" x2="11199" y2="32090"/>
                        <a14:foregroundMark x1="15033" y1="55672" x2="15033" y2="55672"/>
                        <a14:foregroundMark x1="10665" y1="27817" x2="10665" y2="27817"/>
                        <a14:foregroundMark x1="7872" y1="62354" x2="7872" y2="62354"/>
                        <a14:foregroundMark x1="11021" y1="15773" x2="12240" y2="79720"/>
                        <a14:foregroundMark x1="13281" y1="30769" x2="17674" y2="80264"/>
                        <a14:foregroundMark x1="9980" y1="20319" x2="8228" y2="816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6217"/>
          <a:stretch/>
        </p:blipFill>
        <p:spPr>
          <a:xfrm>
            <a:off x="7506739" y="1235937"/>
            <a:ext cx="1427356" cy="39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53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A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33" y="1224527"/>
            <a:ext cx="5775960" cy="1908048"/>
          </a:xfrm>
          <a:prstGeom prst="rect">
            <a:avLst/>
          </a:prstGeom>
        </p:spPr>
      </p:pic>
      <p:pic>
        <p:nvPicPr>
          <p:cNvPr id="3" name="图片 2" descr="IAw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4" b="89936" l="3061" r="90000">
                        <a14:foregroundMark x1="8865" y1="42572" x2="8865" y2="42572"/>
                        <a14:foregroundMark x1="55752" y1="39217" x2="55752" y2="39217"/>
                        <a14:foregroundMark x1="58100" y1="28754" x2="58100" y2="28754"/>
                        <a14:foregroundMark x1="64301" y1="48003" x2="64301" y2="48003"/>
                        <a14:foregroundMark x1="14327" y1="52476" x2="87546" y2="34265"/>
                        <a14:foregroundMark x1="9947" y1="44728" x2="25937" y2="44169"/>
                        <a14:foregroundMark x1="23404" y1="41454" x2="23404" y2="41454"/>
                        <a14:foregroundMark x1="14327" y1="42572" x2="17045" y2="42572"/>
                        <a14:foregroundMark x1="87361" y1="73882" x2="88813" y2="271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33" y="2841119"/>
            <a:ext cx="5775960" cy="190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9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hac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542" y="1272145"/>
            <a:ext cx="6309360" cy="1761744"/>
          </a:xfrm>
          <a:prstGeom prst="rect">
            <a:avLst/>
          </a:prstGeom>
        </p:spPr>
      </p:pic>
      <p:pic>
        <p:nvPicPr>
          <p:cNvPr id="3" name="图片 2" descr="phacow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8" b="89965" l="2343" r="90000">
                        <a14:foregroundMark x1="6498" y1="45329" x2="6498" y2="45329"/>
                        <a14:foregroundMark x1="10169" y1="41176" x2="10169" y2="41176"/>
                        <a14:foregroundMark x1="6836" y1="51298" x2="75531" y2="45934"/>
                        <a14:foregroundMark x1="8671" y1="37543" x2="7995" y2="512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542" y="3148923"/>
            <a:ext cx="6309360" cy="176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93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墨水池">
  <a:themeElements>
    <a:clrScheme name="墨水池">
      <a:dk1>
        <a:sysClr val="windowText" lastClr="000000"/>
      </a:dk1>
      <a:lt1>
        <a:sysClr val="window" lastClr="FFFFFF"/>
      </a:lt1>
      <a:dk2>
        <a:srgbClr val="584D2E"/>
      </a:dk2>
      <a:lt2>
        <a:srgbClr val="EFE7C3"/>
      </a:lt2>
      <a:accent1>
        <a:srgbClr val="860908"/>
      </a:accent1>
      <a:accent2>
        <a:srgbClr val="4A0505"/>
      </a:accent2>
      <a:accent3>
        <a:srgbClr val="7A500A"/>
      </a:accent3>
      <a:accent4>
        <a:srgbClr val="C47810"/>
      </a:accent4>
      <a:accent5>
        <a:srgbClr val="827752"/>
      </a:accent5>
      <a:accent6>
        <a:srgbClr val="B5BB83"/>
      </a:accent6>
      <a:hlink>
        <a:srgbClr val="C47810"/>
      </a:hlink>
      <a:folHlink>
        <a:srgbClr val="F0A43A"/>
      </a:folHlink>
    </a:clrScheme>
    <a:fontScheme name="墨水池">
      <a:majorFont>
        <a:latin typeface="Goudy Old Style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Goudy Old Style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墨水池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3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15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101600" dist="381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  <a:softEdge rad="25400"/>
          </a:effectLst>
        </a:effectStyle>
      </a:effectStyleLst>
      <a:bgFillStyleLst>
        <a:blipFill rotWithShape="1">
          <a:blip xmlns:r="http://schemas.openxmlformats.org/officeDocument/2006/relationships" r:embed="rId3"/>
          <a:stretch/>
        </a:blipFill>
        <a:blipFill rotWithShape="1">
          <a:blip xmlns:r="http://schemas.openxmlformats.org/officeDocument/2006/relationships" r:embed="rId4"/>
          <a:stretch/>
        </a:blipFill>
        <a:blipFill rotWithShape="1">
          <a:blip xmlns:r="http://schemas.openxmlformats.org/officeDocument/2006/relationships" r:embed="rId5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墨水池.thmx</Template>
  <TotalTime>108</TotalTime>
  <Words>0</Words>
  <Application>Microsoft Macintosh PowerPoint</Application>
  <PresentationFormat>全屏显示(4:3)</PresentationFormat>
  <Paragraphs>0</Paragraphs>
  <Slides>15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墨水池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Goldengrape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Grape Golden</dc:creator>
  <cp:lastModifiedBy>Grape Golden</cp:lastModifiedBy>
  <cp:revision>17</cp:revision>
  <dcterms:created xsi:type="dcterms:W3CDTF">2015-08-21T16:02:42Z</dcterms:created>
  <dcterms:modified xsi:type="dcterms:W3CDTF">2015-08-22T14:26:19Z</dcterms:modified>
</cp:coreProperties>
</file>